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4" r:id="rId12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B331F-A3F3-4037-BE1F-53B4947F7551}" type="datetimeFigureOut">
              <a:rPr lang="ko-KR" altLang="en-US" smtClean="0"/>
              <a:pPr/>
              <a:t>2013-03-12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0EF6F-0A12-49BF-809B-C71B856B26A4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B331F-A3F3-4037-BE1F-53B4947F7551}" type="datetimeFigureOut">
              <a:rPr lang="ko-KR" altLang="en-US" smtClean="0"/>
              <a:pPr/>
              <a:t>2013-03-12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0EF6F-0A12-49BF-809B-C71B856B26A4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B331F-A3F3-4037-BE1F-53B4947F7551}" type="datetimeFigureOut">
              <a:rPr lang="ko-KR" altLang="en-US" smtClean="0"/>
              <a:pPr/>
              <a:t>2013-03-12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0EF6F-0A12-49BF-809B-C71B856B26A4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B331F-A3F3-4037-BE1F-53B4947F7551}" type="datetimeFigureOut">
              <a:rPr lang="ko-KR" altLang="en-US" smtClean="0"/>
              <a:pPr/>
              <a:t>2013-03-12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0EF6F-0A12-49BF-809B-C71B856B26A4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B331F-A3F3-4037-BE1F-53B4947F7551}" type="datetimeFigureOut">
              <a:rPr lang="ko-KR" altLang="en-US" smtClean="0"/>
              <a:pPr/>
              <a:t>2013-03-12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0EF6F-0A12-49BF-809B-C71B856B26A4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B331F-A3F3-4037-BE1F-53B4947F7551}" type="datetimeFigureOut">
              <a:rPr lang="ko-KR" altLang="en-US" smtClean="0"/>
              <a:pPr/>
              <a:t>2013-03-12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0EF6F-0A12-49BF-809B-C71B856B26A4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B331F-A3F3-4037-BE1F-53B4947F7551}" type="datetimeFigureOut">
              <a:rPr lang="ko-KR" altLang="en-US" smtClean="0"/>
              <a:pPr/>
              <a:t>2013-03-12</a:t>
            </a:fld>
            <a:endParaRPr lang="ko-KR" altLang="en-US" dirty="0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0EF6F-0A12-49BF-809B-C71B856B26A4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B331F-A3F3-4037-BE1F-53B4947F7551}" type="datetimeFigureOut">
              <a:rPr lang="ko-KR" altLang="en-US" smtClean="0"/>
              <a:pPr/>
              <a:t>2013-03-12</a:t>
            </a:fld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0EF6F-0A12-49BF-809B-C71B856B26A4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B331F-A3F3-4037-BE1F-53B4947F7551}" type="datetimeFigureOut">
              <a:rPr lang="ko-KR" altLang="en-US" smtClean="0"/>
              <a:pPr/>
              <a:t>2013-03-12</a:t>
            </a:fld>
            <a:endParaRPr lang="ko-KR" altLang="en-US" dirty="0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0EF6F-0A12-49BF-809B-C71B856B26A4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B331F-A3F3-4037-BE1F-53B4947F7551}" type="datetimeFigureOut">
              <a:rPr lang="ko-KR" altLang="en-US" smtClean="0"/>
              <a:pPr/>
              <a:t>2013-03-12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0EF6F-0A12-49BF-809B-C71B856B26A4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B331F-A3F3-4037-BE1F-53B4947F7551}" type="datetimeFigureOut">
              <a:rPr lang="ko-KR" altLang="en-US" smtClean="0"/>
              <a:pPr/>
              <a:t>2013-03-12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0EF6F-0A12-49BF-809B-C71B856B26A4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2B331F-A3F3-4037-BE1F-53B4947F7551}" type="datetimeFigureOut">
              <a:rPr lang="ko-KR" altLang="en-US" smtClean="0"/>
              <a:pPr/>
              <a:t>2013-03-12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30EF6F-0A12-49BF-809B-C71B856B26A4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48815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0" y="6369844"/>
            <a:ext cx="9154676" cy="51554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6" name="그림 5" descr="2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40852" y="548680"/>
            <a:ext cx="7403148" cy="579982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83568" y="5085184"/>
            <a:ext cx="23278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latin typeface="휴먼둥근헤드라인" pitchFamily="18" charset="-127"/>
                <a:ea typeface="휴먼둥근헤드라인" pitchFamily="18" charset="-127"/>
              </a:rPr>
              <a:t>‘HANAYEON’</a:t>
            </a:r>
            <a:endParaRPr lang="ko-KR" altLang="en-US" sz="2000" b="1" dirty="0">
              <a:ln>
                <a:solidFill>
                  <a:schemeClr val="bg1">
                    <a:alpha val="0"/>
                  </a:schemeClr>
                </a:solidFill>
              </a:ln>
              <a:latin typeface="휴먼둥근헤드라인" pitchFamily="18" charset="-127"/>
              <a:ea typeface="휴먼둥근헤드라인" pitchFamily="18" charset="-127"/>
            </a:endParaRPr>
          </a:p>
        </p:txBody>
      </p:sp>
      <p:pic>
        <p:nvPicPr>
          <p:cNvPr id="8" name="그림 7" descr="하나연 로고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908720"/>
            <a:ext cx="3369231" cy="2481781"/>
          </a:xfrm>
          <a:prstGeom prst="rect">
            <a:avLst/>
          </a:prstGeom>
        </p:spPr>
      </p:pic>
      <p:sp>
        <p:nvSpPr>
          <p:cNvPr id="9" name="직사각형 8"/>
          <p:cNvSpPr/>
          <p:nvPr/>
        </p:nvSpPr>
        <p:spPr>
          <a:xfrm>
            <a:off x="467544" y="5517232"/>
            <a:ext cx="275428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200" b="1" dirty="0" smtClean="0">
                <a:latin typeface="돋움" pitchFamily="50" charset="-127"/>
                <a:ea typeface="돋움" pitchFamily="50" charset="-127"/>
              </a:rPr>
              <a:t>Korea fusion traditional music team </a:t>
            </a:r>
            <a:endParaRPr lang="ko-KR" altLang="en-US" sz="1200" b="1" dirty="0">
              <a:latin typeface="돋움" pitchFamily="50" charset="-127"/>
              <a:ea typeface="돋움" pitchFamily="50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1560" y="2708920"/>
            <a:ext cx="10823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b="1" dirty="0" smtClean="0"/>
              <a:t>퓨전국악팀</a:t>
            </a:r>
            <a:endParaRPr lang="ko-KR" altLang="en-US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48815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0" y="6369844"/>
            <a:ext cx="9154676" cy="51554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6" name="그림 5" descr="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476672"/>
            <a:ext cx="5580112" cy="5904656"/>
          </a:xfrm>
          <a:prstGeom prst="rect">
            <a:avLst/>
          </a:prstGeom>
        </p:spPr>
      </p:pic>
      <p:pic>
        <p:nvPicPr>
          <p:cNvPr id="9" name="그림 8" descr="공연사진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80112" y="3284984"/>
            <a:ext cx="3563888" cy="3086962"/>
          </a:xfrm>
          <a:prstGeom prst="rect">
            <a:avLst/>
          </a:prstGeom>
        </p:spPr>
      </p:pic>
      <p:pic>
        <p:nvPicPr>
          <p:cNvPr id="11" name="그림 10" descr="하나연 로고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40152" y="836712"/>
            <a:ext cx="2812372" cy="20715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48815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0" y="6369844"/>
            <a:ext cx="9154676" cy="51554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2555776" y="1844824"/>
            <a:ext cx="3999448" cy="1004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0147" tIns="40074" rIns="80147" bIns="40074">
            <a:spAutoFit/>
          </a:bodyPr>
          <a:lstStyle/>
          <a:p>
            <a:pPr defTabSz="914179"/>
            <a:r>
              <a:rPr lang="en-US" altLang="ko-KR" sz="6000" b="1" dirty="0">
                <a:solidFill>
                  <a:srgbClr val="AE0001"/>
                </a:solidFill>
                <a:latin typeface="함초롬바탕" pitchFamily="18" charset="-127"/>
                <a:ea typeface="함초롬바탕" pitchFamily="18" charset="-127"/>
              </a:rPr>
              <a:t>Thank </a:t>
            </a:r>
            <a:r>
              <a:rPr lang="en-US" altLang="ko-KR" sz="6000" b="1" dirty="0">
                <a:latin typeface="함초롬바탕" pitchFamily="18" charset="-127"/>
                <a:ea typeface="함초롬바탕" pitchFamily="18" charset="-127"/>
              </a:rPr>
              <a:t>you</a:t>
            </a:r>
          </a:p>
        </p:txBody>
      </p:sp>
      <p:pic>
        <p:nvPicPr>
          <p:cNvPr id="8" name="그림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77651"/>
            <a:ext cx="9144000" cy="518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텍스트 개체 틀 9"/>
          <p:cNvSpPr txBox="1">
            <a:spLocks/>
          </p:cNvSpPr>
          <p:nvPr/>
        </p:nvSpPr>
        <p:spPr bwMode="auto">
          <a:xfrm>
            <a:off x="1835696" y="4509120"/>
            <a:ext cx="5472608" cy="158417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80147" tIns="40074" rIns="80147" bIns="40074"/>
          <a:lstStyle/>
          <a:p>
            <a:pPr marL="300552" indent="-300552" algn="ctr" eaLnBrk="0" hangingPunct="0">
              <a:spcBef>
                <a:spcPct val="20000"/>
              </a:spcBef>
            </a:pPr>
            <a:r>
              <a:rPr lang="ko-KR" altLang="en-US" sz="2000" b="1" dirty="0" smtClean="0">
                <a:latin typeface="HY강M" pitchFamily="18" charset="-127"/>
                <a:ea typeface="HY강M" pitchFamily="18" charset="-127"/>
              </a:rPr>
              <a:t>공연문의 </a:t>
            </a:r>
            <a:r>
              <a:rPr lang="en-US" altLang="ko-KR" sz="2000" b="1" dirty="0" smtClean="0">
                <a:latin typeface="HY강M" pitchFamily="18" charset="-127"/>
                <a:ea typeface="HY강M" pitchFamily="18" charset="-127"/>
              </a:rPr>
              <a:t>: </a:t>
            </a:r>
            <a:r>
              <a:rPr lang="ko-KR" altLang="en-US" sz="2000" b="1" dirty="0" err="1" smtClean="0">
                <a:latin typeface="HY강M" pitchFamily="18" charset="-127"/>
                <a:ea typeface="HY강M" pitchFamily="18" charset="-127"/>
              </a:rPr>
              <a:t>뮤사엔터테인먼트</a:t>
            </a:r>
            <a:endParaRPr lang="en-US" altLang="ko-KR" sz="2000" b="1" dirty="0" smtClean="0">
              <a:latin typeface="HY강M" pitchFamily="18" charset="-127"/>
              <a:ea typeface="HY강M" pitchFamily="18" charset="-127"/>
            </a:endParaRPr>
          </a:p>
          <a:p>
            <a:pPr marL="300552" indent="-300552" algn="ctr" eaLnBrk="0" hangingPunct="0">
              <a:spcBef>
                <a:spcPct val="20000"/>
              </a:spcBef>
            </a:pPr>
            <a:r>
              <a:rPr lang="ko-KR" altLang="en-US" sz="2000" b="1" dirty="0" err="1" smtClean="0">
                <a:latin typeface="HY강M" pitchFamily="18" charset="-127"/>
                <a:ea typeface="HY강M" pitchFamily="18" charset="-127"/>
              </a:rPr>
              <a:t>양기하</a:t>
            </a:r>
            <a:r>
              <a:rPr lang="ko-KR" altLang="en-US" sz="2000" b="1" dirty="0" smtClean="0">
                <a:latin typeface="HY강M" pitchFamily="18" charset="-127"/>
                <a:ea typeface="HY강M" pitchFamily="18" charset="-127"/>
              </a:rPr>
              <a:t> 실장  </a:t>
            </a:r>
            <a:r>
              <a:rPr lang="en-US" altLang="ko-KR" sz="2000" b="1" dirty="0" smtClean="0">
                <a:latin typeface="HY강M" pitchFamily="18" charset="-127"/>
                <a:ea typeface="HY강M" pitchFamily="18" charset="-127"/>
              </a:rPr>
              <a:t>E-mail : kiha@imusa.co.kr</a:t>
            </a:r>
            <a:r>
              <a:rPr lang="ko-KR" altLang="en-US" sz="2000" b="1" dirty="0" smtClean="0">
                <a:latin typeface="HY강M" pitchFamily="18" charset="-127"/>
                <a:ea typeface="HY강M" pitchFamily="18" charset="-127"/>
              </a:rPr>
              <a:t> </a:t>
            </a:r>
            <a:endParaRPr lang="en-US" altLang="ko-KR" sz="2000" b="1" dirty="0" smtClean="0">
              <a:latin typeface="HY강M" pitchFamily="18" charset="-127"/>
              <a:ea typeface="HY강M" pitchFamily="18" charset="-127"/>
            </a:endParaRPr>
          </a:p>
          <a:p>
            <a:pPr marL="300552" indent="-300552" algn="ctr" eaLnBrk="0" hangingPunct="0">
              <a:spcBef>
                <a:spcPct val="20000"/>
              </a:spcBef>
            </a:pPr>
            <a:r>
              <a:rPr lang="en-US" altLang="ko-KR" sz="2000" b="1" dirty="0" smtClean="0">
                <a:latin typeface="HY강M" pitchFamily="18" charset="-127"/>
                <a:ea typeface="HY강M" pitchFamily="18" charset="-127"/>
              </a:rPr>
              <a:t>TEL 02-2057-3348, Mobile </a:t>
            </a:r>
            <a:r>
              <a:rPr lang="en-US" altLang="ko-KR" sz="2000" b="1" dirty="0" smtClean="0">
                <a:latin typeface="HY강M" pitchFamily="18" charset="-127"/>
                <a:ea typeface="HY강M" pitchFamily="18" charset="-127"/>
              </a:rPr>
              <a:t>011-272-6859</a:t>
            </a:r>
          </a:p>
          <a:p>
            <a:pPr marL="300552" indent="-300552" algn="ctr" eaLnBrk="0" hangingPunct="0">
              <a:spcBef>
                <a:spcPct val="20000"/>
              </a:spcBef>
            </a:pPr>
            <a:r>
              <a:rPr lang="en-US" altLang="ko-KR" sz="2000" b="1" dirty="0" smtClean="0">
                <a:latin typeface="HY강M" pitchFamily="18" charset="-127"/>
                <a:ea typeface="HY강M" pitchFamily="18" charset="-127"/>
              </a:rPr>
              <a:t>http://</a:t>
            </a:r>
            <a:r>
              <a:rPr lang="en-US" altLang="ko-KR" sz="2000" b="1" dirty="0" smtClean="0">
                <a:latin typeface="HY강M" pitchFamily="18" charset="-127"/>
                <a:ea typeface="HY강M" pitchFamily="18" charset="-127"/>
              </a:rPr>
              <a:t>blog.daum.net/hana-yeon</a:t>
            </a:r>
            <a:endParaRPr lang="en-US" altLang="ko-KR" sz="2000" b="1" dirty="0">
              <a:latin typeface="HY강M" pitchFamily="18" charset="-127"/>
              <a:ea typeface="HY강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48815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0" y="6369844"/>
            <a:ext cx="9154676" cy="51554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6" name="그림 5" descr="슬라이드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76672"/>
            <a:ext cx="9144000" cy="5904656"/>
          </a:xfrm>
          <a:prstGeom prst="rect">
            <a:avLst/>
          </a:prstGeom>
        </p:spPr>
      </p:pic>
      <p:cxnSp>
        <p:nvCxnSpPr>
          <p:cNvPr id="7" name="직선 연결선 6"/>
          <p:cNvCxnSpPr/>
          <p:nvPr/>
        </p:nvCxnSpPr>
        <p:spPr>
          <a:xfrm>
            <a:off x="755576" y="1556792"/>
            <a:ext cx="4608512" cy="0"/>
          </a:xfrm>
          <a:prstGeom prst="line">
            <a:avLst/>
          </a:prstGeom>
          <a:ln>
            <a:gradFill flip="none" rotWithShape="1">
              <a:gsLst>
                <a:gs pos="100000">
                  <a:srgbClr val="FD81DD"/>
                </a:gs>
                <a:gs pos="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48815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0" y="6369844"/>
            <a:ext cx="9154676" cy="51554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6" name="그림 5" descr="슬라이드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76672"/>
            <a:ext cx="9144000" cy="5904656"/>
          </a:xfrm>
          <a:prstGeom prst="rect">
            <a:avLst/>
          </a:prstGeom>
        </p:spPr>
      </p:pic>
      <p:cxnSp>
        <p:nvCxnSpPr>
          <p:cNvPr id="7" name="직선 연결선 6"/>
          <p:cNvCxnSpPr/>
          <p:nvPr/>
        </p:nvCxnSpPr>
        <p:spPr>
          <a:xfrm>
            <a:off x="467544" y="1484784"/>
            <a:ext cx="4032448" cy="0"/>
          </a:xfrm>
          <a:prstGeom prst="line">
            <a:avLst/>
          </a:prstGeom>
          <a:ln>
            <a:gradFill flip="none" rotWithShape="1">
              <a:gsLst>
                <a:gs pos="100000">
                  <a:srgbClr val="FD81DD"/>
                </a:gs>
                <a:gs pos="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48815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0" y="6369844"/>
            <a:ext cx="9154676" cy="51554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6" name="그림 5" descr="슬라이드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76672"/>
            <a:ext cx="9144000" cy="5904656"/>
          </a:xfrm>
          <a:prstGeom prst="rect">
            <a:avLst/>
          </a:prstGeom>
        </p:spPr>
      </p:pic>
      <p:cxnSp>
        <p:nvCxnSpPr>
          <p:cNvPr id="7" name="직선 연결선 6"/>
          <p:cNvCxnSpPr/>
          <p:nvPr/>
        </p:nvCxnSpPr>
        <p:spPr>
          <a:xfrm>
            <a:off x="323528" y="1556792"/>
            <a:ext cx="8506916" cy="0"/>
          </a:xfrm>
          <a:prstGeom prst="line">
            <a:avLst/>
          </a:prstGeom>
          <a:ln>
            <a:gradFill flip="none" rotWithShape="1">
              <a:gsLst>
                <a:gs pos="100000">
                  <a:srgbClr val="FD81DD"/>
                </a:gs>
                <a:gs pos="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48815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0" y="6369844"/>
            <a:ext cx="9154676" cy="51554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6" name="그림 5" descr="슬라이드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76672"/>
            <a:ext cx="9144000" cy="5904656"/>
          </a:xfrm>
          <a:prstGeom prst="rect">
            <a:avLst/>
          </a:prstGeom>
        </p:spPr>
      </p:pic>
      <p:cxnSp>
        <p:nvCxnSpPr>
          <p:cNvPr id="7" name="직선 연결선 6"/>
          <p:cNvCxnSpPr/>
          <p:nvPr/>
        </p:nvCxnSpPr>
        <p:spPr>
          <a:xfrm>
            <a:off x="539552" y="2348880"/>
            <a:ext cx="4104456" cy="0"/>
          </a:xfrm>
          <a:prstGeom prst="line">
            <a:avLst/>
          </a:prstGeom>
          <a:ln>
            <a:gradFill flip="none" rotWithShape="1">
              <a:gsLst>
                <a:gs pos="100000">
                  <a:srgbClr val="FD81DD"/>
                </a:gs>
                <a:gs pos="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48815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0" y="6369844"/>
            <a:ext cx="9154676" cy="51554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6" name="그림 5" descr="슬라이드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76672"/>
            <a:ext cx="9144000" cy="59046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48815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0" y="6369844"/>
            <a:ext cx="9154676" cy="51554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7" name="그림 6" descr="슬라이드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76672"/>
            <a:ext cx="9144000" cy="59046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48815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0" y="6369844"/>
            <a:ext cx="9154676" cy="51554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6" name="그림 5" descr="슬라이드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76672"/>
            <a:ext cx="9144000" cy="58592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48815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0" y="6369844"/>
            <a:ext cx="9154676" cy="51554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7" name="그림 6" descr="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6016" y="476672"/>
            <a:ext cx="3744416" cy="5832648"/>
          </a:xfrm>
          <a:prstGeom prst="rect">
            <a:avLst/>
          </a:prstGeom>
        </p:spPr>
      </p:pic>
      <p:pic>
        <p:nvPicPr>
          <p:cNvPr id="8" name="그림 7" descr="대표이미지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476672"/>
            <a:ext cx="4211960" cy="59046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27</Words>
  <Application>Microsoft Office PowerPoint</Application>
  <PresentationFormat>화면 슬라이드 쇼(4:3)</PresentationFormat>
  <Paragraphs>8</Paragraphs>
  <Slides>11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11</vt:i4>
      </vt:variant>
    </vt:vector>
  </HeadingPairs>
  <TitlesOfParts>
    <vt:vector size="12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</vt:vector>
  </TitlesOfParts>
  <Company>NEX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Digital NEX</dc:creator>
  <cp:lastModifiedBy>Digital NEX</cp:lastModifiedBy>
  <cp:revision>7</cp:revision>
  <dcterms:created xsi:type="dcterms:W3CDTF">2013-03-11T06:30:09Z</dcterms:created>
  <dcterms:modified xsi:type="dcterms:W3CDTF">2013-03-12T02:06:58Z</dcterms:modified>
</cp:coreProperties>
</file>